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1" r:id="rId2"/>
    <p:sldId id="256" r:id="rId3"/>
    <p:sldId id="258" r:id="rId4"/>
    <p:sldId id="259" r:id="rId5"/>
    <p:sldId id="260" r:id="rId6"/>
    <p:sldId id="261" r:id="rId7"/>
    <p:sldId id="262" r:id="rId8"/>
    <p:sldId id="257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2" r:id="rId17"/>
    <p:sldId id="274" r:id="rId18"/>
    <p:sldId id="27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485"/>
    <p:restoredTop sz="94605"/>
  </p:normalViewPr>
  <p:slideViewPr>
    <p:cSldViewPr snapToGrid="0">
      <p:cViewPr varScale="1">
        <p:scale>
          <a:sx n="105" d="100"/>
          <a:sy n="105" d="100"/>
        </p:scale>
        <p:origin x="11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old text with a sword&#10;&#10;Description automatically generated with low confidence">
            <a:extLst>
              <a:ext uri="{FF2B5EF4-FFF2-40B4-BE49-F238E27FC236}">
                <a16:creationId xmlns:a16="http://schemas.microsoft.com/office/drawing/2014/main" id="{FAAED64A-3C1E-1124-85F2-31860E9E8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80" y="-1"/>
            <a:ext cx="12119919" cy="689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005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old text with a sword&#10;&#10;Description automatically generated with low confidence">
            <a:extLst>
              <a:ext uri="{FF2B5EF4-FFF2-40B4-BE49-F238E27FC236}">
                <a16:creationId xmlns:a16="http://schemas.microsoft.com/office/drawing/2014/main" id="{BF58E604-3AC4-D257-5BF1-BD3A0E47A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39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weapon, tool, cold weapon, melee weapon&#10;&#10;Description automatically generated">
            <a:extLst>
              <a:ext uri="{FF2B5EF4-FFF2-40B4-BE49-F238E27FC236}">
                <a16:creationId xmlns:a16="http://schemas.microsoft.com/office/drawing/2014/main" id="{F73BF09E-3B8B-34DD-118D-C8CBA6B52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7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ng knife with a black handle&#10;&#10;Description automatically generated with low confidence">
            <a:extLst>
              <a:ext uri="{FF2B5EF4-FFF2-40B4-BE49-F238E27FC236}">
                <a16:creationId xmlns:a16="http://schemas.microsoft.com/office/drawing/2014/main" id="{B3D5065D-1DB5-DE23-1C7E-6647F2A34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58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sword&#10;&#10;Description automatically generated with low confidence">
            <a:extLst>
              <a:ext uri="{FF2B5EF4-FFF2-40B4-BE49-F238E27FC236}">
                <a16:creationId xmlns:a16="http://schemas.microsoft.com/office/drawing/2014/main" id="{F400ED4E-A46A-2F4A-E771-FADA19239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67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candle, font&#10;&#10;Description automatically generated">
            <a:extLst>
              <a:ext uri="{FF2B5EF4-FFF2-40B4-BE49-F238E27FC236}">
                <a16:creationId xmlns:a16="http://schemas.microsoft.com/office/drawing/2014/main" id="{E127DFFC-0F61-4161-EA16-3523748BA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04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design&#10;&#10;Description automatically generated">
            <a:extLst>
              <a:ext uri="{FF2B5EF4-FFF2-40B4-BE49-F238E27FC236}">
                <a16:creationId xmlns:a16="http://schemas.microsoft.com/office/drawing/2014/main" id="{2DA89F5E-2989-D149-9375-CB95509D5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701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C3DBF0B8-7B8E-D58F-D6A9-FD8494A711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246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old text on a red background&#10;&#10;Description automatically generated with low confidence">
            <a:extLst>
              <a:ext uri="{FF2B5EF4-FFF2-40B4-BE49-F238E27FC236}">
                <a16:creationId xmlns:a16="http://schemas.microsoft.com/office/drawing/2014/main" id="{C4048D0E-7E48-68D5-8FA2-B1879B1BAD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276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pillow, screenshot, design&#10;&#10;Description automatically generated">
            <a:extLst>
              <a:ext uri="{FF2B5EF4-FFF2-40B4-BE49-F238E27FC236}">
                <a16:creationId xmlns:a16="http://schemas.microsoft.com/office/drawing/2014/main" id="{8365CB3F-6590-56DB-53AB-FAC72F2F1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445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design&#10;&#10;Description automatically generated">
            <a:extLst>
              <a:ext uri="{FF2B5EF4-FFF2-40B4-BE49-F238E27FC236}">
                <a16:creationId xmlns:a16="http://schemas.microsoft.com/office/drawing/2014/main" id="{3F16F7A6-E9DA-7E1F-430F-B930A8CEE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136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old text on a red background&#10;&#10;Description automatically generated with low confidence">
            <a:extLst>
              <a:ext uri="{FF2B5EF4-FFF2-40B4-BE49-F238E27FC236}">
                <a16:creationId xmlns:a16="http://schemas.microsoft.com/office/drawing/2014/main" id="{E50E73F1-DF8B-8357-3FE7-C65A221F8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858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font, design&#10;&#10;Description automatically generated">
            <a:extLst>
              <a:ext uri="{FF2B5EF4-FFF2-40B4-BE49-F238E27FC236}">
                <a16:creationId xmlns:a16="http://schemas.microsoft.com/office/drawing/2014/main" id="{E9F3FD3D-E5E8-668A-76ED-75681A4B6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04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font, design&#10;&#10;Description automatically generated">
            <a:extLst>
              <a:ext uri="{FF2B5EF4-FFF2-40B4-BE49-F238E27FC236}">
                <a16:creationId xmlns:a16="http://schemas.microsoft.com/office/drawing/2014/main" id="{FA8BF885-B2E4-F904-E15A-C0309881F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305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old text with a sword&#10;&#10;Description automatically generated with low confidence">
            <a:extLst>
              <a:ext uri="{FF2B5EF4-FFF2-40B4-BE49-F238E27FC236}">
                <a16:creationId xmlns:a16="http://schemas.microsoft.com/office/drawing/2014/main" id="{5A9DA141-B8D3-0E25-6837-F4EFD108C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1999" cy="689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9680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310B37C-5911-E5A3-6416-BF53FB8B7CB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algn="ctr">
              <a:lnSpc>
                <a:spcPct val="90000"/>
              </a:lnSpc>
              <a:buSzPts val="5500"/>
            </a:pPr>
            <a:r>
              <a:rPr lang="en-US" sz="4800" b="1" i="1" dirty="0"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dirty="0"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796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creenshot, maroon, red&#10;&#10;Description automatically generated">
            <a:extLst>
              <a:ext uri="{FF2B5EF4-FFF2-40B4-BE49-F238E27FC236}">
                <a16:creationId xmlns:a16="http://schemas.microsoft.com/office/drawing/2014/main" id="{30DF2F12-EF44-F414-82D7-F2D6E06E2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94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5082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creenshot, maroon, pattern, red&#10;&#10;Description automatically generated">
            <a:extLst>
              <a:ext uri="{FF2B5EF4-FFF2-40B4-BE49-F238E27FC236}">
                <a16:creationId xmlns:a16="http://schemas.microsoft.com/office/drawing/2014/main" id="{F9E8A677-9AAC-3026-18C7-97B775DC7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4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27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19</Words>
  <Application>Microsoft Office PowerPoint</Application>
  <PresentationFormat>Widescreen</PresentationFormat>
  <Paragraphs>1</Paragraphs>
  <Slides>18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5</cp:revision>
  <dcterms:created xsi:type="dcterms:W3CDTF">2023-05-27T18:26:24Z</dcterms:created>
  <dcterms:modified xsi:type="dcterms:W3CDTF">2023-06-20T14:36:52Z</dcterms:modified>
</cp:coreProperties>
</file>